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34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8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822E4-E45C-4244-B737-4858E06CF8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606C44-C293-4D56-B8D1-1A59765316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F86BB-A2A0-4558-8790-1E7905AC1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D66FF-D94F-48CB-A44E-5556F1DEB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3017C-F2F0-469B-8665-F144A6D27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060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1068B-5FAE-4101-BDBC-D6D3863BC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AB4777-5320-40DE-9A0E-00153A3D2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98F54-4F92-4B98-8D27-263238B90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05840-8104-4AF4-A9B1-E47A6F1F3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64BA07-3C00-420E-B69E-9279902BA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212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F6C3CB-76AF-4371-88FD-32F8286AC6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69DA48-F9FF-4C1F-B169-A4C48573FC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BDAECE-96E5-4547-9FD3-563515C41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6ECD6-2EFD-47B1-9CBC-9E6EA0ABA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3F60A-D7D3-4932-B8D2-300998F5E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080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3FDEB-C013-45CC-8B32-99FF6BF79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72C13-FFE8-4C0C-9E27-5FDFED8C4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04295-147E-4216-BEB5-89EBB83FF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5590CA-D218-40F5-9028-13C76C13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3CD183-BC50-4DAD-8C7C-4B46B3461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123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ADCD7-27EE-4BA1-A664-FF5D5F008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23D983-E8B3-4B1A-A9AF-4EA57406E0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BEE23-4DA1-4801-9F0E-99E6FB1F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C55D7C-9B19-4CEA-85E1-DDF4EFC0F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C058B-B475-4280-B994-CB7A963A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9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C4185-F686-46D0-ADE8-996BD728E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E17ED-E18E-4148-96D5-068A6408A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11223C-0E68-4069-BB45-AEA8C255D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433AA3-06D7-4964-B9F9-BFA49A442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7DA0C9-3554-4ECA-9046-3BB01E75D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30C243-A4AC-408D-A554-6A4654CF7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375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F2201-856B-4816-BDDD-39D7F2D69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815B7-D228-4796-B448-34378A108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F7DE08-17A1-45C3-ACF7-CE6C773474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81055C-FDE6-4185-AC83-FB60B0C791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553089-D5D2-4406-A8AD-BEE2137E28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0B76AD-8EE4-4F53-B328-E787F0040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967E78-7CF3-4FDA-8579-3F3261A40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884F82-4600-4D8F-B100-3199D4591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085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96213-F346-44C9-97C8-B6766FB8F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080A2D-BBC6-4F04-BF93-6A4AE9943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2F30C6-C5D4-4AE7-A516-11A25A676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7701DD-2977-402D-A687-077E7A485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230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3351B5-11A3-49EC-A577-1A09CEBCA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40DB6F-F5BF-46B9-8135-ED11C561C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E4AD55-A7D8-44C4-8154-8740AD38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E4F04-4F92-4FF4-A910-6EE04EEFE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CA09A-0CE8-4938-944B-05943377E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5A3A4E-7888-4D5B-A132-D2E098F64C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A519B2-5BEE-4674-BAFA-21D26F15E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869CAD-1839-4536-93C4-0E3D0B161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24421-F9B2-436B-A528-A914D5085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800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CF33A-FD21-4F52-A0F8-43B8FFCE4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EBF4E1-4A40-4CC2-9ED6-D35A9279BF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01AB79-D3A1-42AE-85B8-7230D36F26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00D2B8-F47A-453A-B2BB-97B00F3B0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04422-EC92-4DFE-900A-770F99AC8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35A8C-64B8-4472-9330-1DFA3C38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702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A32CEB-09C8-4A92-827F-27C2EB642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7C927F-E272-4E08-9417-8357F2F0A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84463-8D2A-48A8-9109-C3EE687BB7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A8154A-8685-4896-8027-BE1B48C81240}" type="datetimeFigureOut">
              <a:rPr lang="en-US" smtClean="0"/>
              <a:t>8/1/2020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D0042-6A41-4601-BA9F-856457635C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369A7-EB3D-4EE1-A386-5CA5A54342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761A7-AC8F-478F-A175-74E43DA62E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35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75FD41-5912-4E19-B759-A1D34DB005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6257" y="983226"/>
            <a:ext cx="5152103" cy="3864077"/>
          </a:xfrm>
          <a:prstGeom prst="rect">
            <a:avLst/>
          </a:prstGeom>
        </p:spPr>
      </p:pic>
      <p:pic>
        <p:nvPicPr>
          <p:cNvPr id="3" name="Picture 2" descr="A picture containing person, indoor, person, bicycle&#10;&#10;Description automatically generated">
            <a:extLst>
              <a:ext uri="{FF2B5EF4-FFF2-40B4-BE49-F238E27FC236}">
                <a16:creationId xmlns:a16="http://schemas.microsoft.com/office/drawing/2014/main" id="{21A2ABFB-CC91-44ED-9DFE-7F34FACB6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489" y="0"/>
            <a:ext cx="9144000" cy="647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42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66B439-99C8-49E4-B121-3E61CD0A3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0826" y="1907916"/>
            <a:ext cx="6590347" cy="30421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C8B316-7165-45AC-96F2-9C2A8682863E}"/>
              </a:ext>
            </a:extLst>
          </p:cNvPr>
          <p:cNvSpPr txBox="1"/>
          <p:nvPr/>
        </p:nvSpPr>
        <p:spPr>
          <a:xfrm>
            <a:off x="3275199" y="4910328"/>
            <a:ext cx="14712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Arial" panose="020B0604020202020204" pitchFamily="34" charset="0"/>
                <a:cs typeface="Arial" panose="020B0604020202020204" pitchFamily="34" charset="0"/>
              </a:rPr>
              <a:t>System Overview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1890B3-3764-463D-A885-21103295C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633" y="0"/>
            <a:ext cx="97227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722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66B439-99C8-49E4-B121-3E61CD0A3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880118" y="-19326461"/>
            <a:ext cx="44037246" cy="203280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CA0B1F-E0FD-4884-9511-5C6042270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880118" y="4648200"/>
            <a:ext cx="44037246" cy="16731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308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373608-5600-4232-98CB-F85665943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288057" y="-6135734"/>
            <a:ext cx="34324852" cy="129937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C2D859-246F-439B-B19A-5F2EAAB41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681499" y="9881481"/>
            <a:ext cx="33718293" cy="1605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53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different, table, sitting&#10;&#10;Description automatically generated">
            <a:extLst>
              <a:ext uri="{FF2B5EF4-FFF2-40B4-BE49-F238E27FC236}">
                <a16:creationId xmlns:a16="http://schemas.microsoft.com/office/drawing/2014/main" id="{3754553E-06BF-435A-AEF6-0C26E2CD4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7960" y="-2844161"/>
            <a:ext cx="4151376" cy="28041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2CB7EAB-C78D-4110-A03F-B233283FA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0567" y="-2095485"/>
            <a:ext cx="4680429" cy="37014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779FDB-9C8C-40BE-820D-26C86FC41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6242" y="2327545"/>
            <a:ext cx="6700085" cy="254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15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D5B45D-61AB-4BE5-AB8A-1E5249F8A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35" y="237834"/>
            <a:ext cx="2920237" cy="246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258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2</Words>
  <Application>Microsoft Office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hhu002@citymail.cuny.edu</dc:creator>
  <cp:lastModifiedBy>hhu002@citymail.cuny.edu</cp:lastModifiedBy>
  <cp:revision>13</cp:revision>
  <dcterms:created xsi:type="dcterms:W3CDTF">2020-07-27T19:55:08Z</dcterms:created>
  <dcterms:modified xsi:type="dcterms:W3CDTF">2020-08-01T18:19:10Z</dcterms:modified>
</cp:coreProperties>
</file>

<file path=docProps/thumbnail.jpeg>
</file>